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4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91" y="6532960"/>
            <a:ext cx="1114636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43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6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6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8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5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1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5558A-6DEC-4ED8-939F-182D038EC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11BA-6ED8-4AD3-9845-40C6B669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2174" y="2346243"/>
            <a:ext cx="9144000" cy="2304256"/>
          </a:xfrm>
        </p:spPr>
        <p:txBody>
          <a:bodyPr>
            <a:noAutofit/>
          </a:bodyPr>
          <a:lstStyle/>
          <a:p>
            <a:pPr>
              <a:lnSpc>
                <a:spcPts val="4860"/>
              </a:lnSpc>
            </a:pPr>
            <a:r>
              <a:rPr lang="en-US" sz="5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Master  UFO  </a:t>
            </a:r>
            <a:r>
              <a:rPr lang="en-US" sz="54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Programme</a:t>
            </a:r>
            <a:r>
              <a:rPr lang="en-US" sz="5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5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5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5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5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- </a:t>
            </a:r>
            <a:r>
              <a:rPr lang="en-US" sz="54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structured system for success</a:t>
            </a:r>
            <a:r>
              <a:rPr lang="en-US" sz="5400" b="1" spc="-1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5400" b="1" spc="-100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</a:br>
            <a:endParaRPr lang="en-US" sz="5400" b="1" spc="-100" dirty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490080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80928"/>
            <a:ext cx="9144000" cy="2304256"/>
          </a:xfrm>
        </p:spPr>
        <p:txBody>
          <a:bodyPr>
            <a:noAutofit/>
          </a:bodyPr>
          <a:lstStyle/>
          <a:p>
            <a:pPr>
              <a:lnSpc>
                <a:spcPts val="4860"/>
              </a:lnSpc>
            </a:pP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Why MUFO?</a:t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Who is it for?</a:t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How to guide your UFO to start the MUFO </a:t>
            </a:r>
            <a:r>
              <a:rPr lang="en-US" sz="4800" b="1" spc="-1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Programme</a:t>
            </a:r>
            <a:r>
              <a:rPr lang="en-US" sz="4800" b="1" spc="-1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?</a:t>
            </a: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endParaRPr lang="en-US" sz="4800" b="1" spc="-1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490080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757" y="3341698"/>
            <a:ext cx="9144000" cy="2304256"/>
          </a:xfrm>
        </p:spPr>
        <p:txBody>
          <a:bodyPr>
            <a:noAutofit/>
          </a:bodyPr>
          <a:lstStyle/>
          <a:p>
            <a:pPr>
              <a:lnSpc>
                <a:spcPts val="4860"/>
              </a:lnSpc>
            </a:pPr>
            <a:r>
              <a:rPr lang="en-US" sz="8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L.E.A.D.</a:t>
            </a: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endParaRPr lang="en-US" sz="4800" b="1" spc="-1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592" y="298668"/>
            <a:ext cx="76943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400" b="1" spc="-1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en-US" sz="3400" b="1" spc="-1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en-US" sz="3400" b="1" spc="-1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How to guide your UFO to start the MUFO </a:t>
            </a:r>
            <a:r>
              <a:rPr lang="en-US" sz="3400" b="1" spc="-1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3400" b="1" spc="-1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?</a:t>
            </a:r>
            <a:endParaRPr lang="en-SG" sz="3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490080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0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8412" y="6418854"/>
            <a:ext cx="4673588" cy="439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pic>
        <p:nvPicPr>
          <p:cNvPr id="9" name="Picture 2" descr="http://3.bp.blogspot.com/-MlZ3HfMoSSU/TbsKeQikbYI/AAAAAAAAAdk/cbQMdP0yn3E/s320/05_18_10-10-Tips-for-Adding-Value-by-Showing-Initia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28" y="1844824"/>
            <a:ext cx="4824536" cy="4248472"/>
          </a:xfrm>
          <a:prstGeom prst="rect">
            <a:avLst/>
          </a:prstGeom>
          <a:noFill/>
        </p:spPr>
      </p:pic>
      <p:pic>
        <p:nvPicPr>
          <p:cNvPr id="10" name="Picture 6" descr="http://www.therubyshowinc.com/wp-content/uploads/2014/06/lead-by-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96" y="227687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02812" y="476673"/>
            <a:ext cx="2549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-1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en-US" sz="6000" b="1" spc="-100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.E.A.D.</a:t>
            </a:r>
            <a:endParaRPr lang="en-SG" sz="60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6418854"/>
            <a:ext cx="3188057" cy="3542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914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6160" y="6437015"/>
            <a:ext cx="4596003" cy="41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91105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EMPOWER THEM</a:t>
            </a:r>
            <a:endParaRPr lang="en-SG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1068" y="476673"/>
            <a:ext cx="2549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-1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en-US" sz="6000" b="1" spc="-100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en-US" sz="6000" b="1" spc="-1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6000" b="1" spc="-1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en-US" sz="6000" b="1" spc="-100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A.D.</a:t>
            </a:r>
            <a:endParaRPr lang="en-SG" sz="60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5" name="Picture 2" descr="http://adriandayton.com/wp-content/uploads/2010/10/puzzle_em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08" y="3091780"/>
            <a:ext cx="4482075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6418854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877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81200" y="2092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SG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SG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 WITH THEM</a:t>
            </a:r>
            <a:endParaRPr lang="en-SG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2812" y="470193"/>
            <a:ext cx="2549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-1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en-US" sz="6000" b="1" spc="-100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en-US" sz="6000" b="1" spc="-1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E.</a:t>
            </a:r>
            <a:r>
              <a:rPr lang="en-US" sz="6000" b="1" spc="-1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en-US" sz="6000" b="1" spc="-100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.D.</a:t>
            </a:r>
            <a:endParaRPr lang="en-SG" sz="60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1" name="Picture 2" descr="http://blog.axosoft.com/wp-content/uploads/2007/11/teamwithpuzz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3972" y="2996952"/>
            <a:ext cx="56494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36160" y="6437015"/>
            <a:ext cx="4596003" cy="41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6418854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07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7008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THEIR “WHAT IS IT”</a:t>
            </a:r>
            <a:endParaRPr lang="en-SG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2812" y="476673"/>
            <a:ext cx="2549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-1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L</a:t>
            </a:r>
            <a:r>
              <a:rPr lang="en-US" sz="6000" b="1" spc="-100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en-US" sz="6000" b="1" spc="-1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E.A</a:t>
            </a:r>
            <a:r>
              <a:rPr lang="en-US" sz="6000" b="1" spc="-100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.</a:t>
            </a:r>
            <a:r>
              <a:rPr lang="en-US" sz="6000" b="1" spc="-1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D.</a:t>
            </a:r>
            <a:endParaRPr lang="en-SG" sz="60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thereesconsultancy.co.uk/wp-content/uploads/2014/04/crossroads-h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584" y="2564904"/>
            <a:ext cx="6984776" cy="38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00206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6160" y="6437015"/>
            <a:ext cx="4596003" cy="41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6418854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690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981200" y="1271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b="1">
                <a:solidFill>
                  <a:prstClr val="white"/>
                </a:solidFill>
              </a:rPr>
              <a:t>Success is a journey, not a destination.</a:t>
            </a:r>
          </a:p>
          <a:p>
            <a:pPr>
              <a:spcBef>
                <a:spcPts val="1200"/>
              </a:spcBef>
            </a:pPr>
            <a:r>
              <a:rPr lang="en-SG" b="1">
                <a:solidFill>
                  <a:prstClr val="white"/>
                </a:solidFill>
              </a:rPr>
              <a:t>The journey of a thousand miles begin with a single step and building your UnFranchise Business will proceed in the same manner.</a:t>
            </a:r>
          </a:p>
          <a:p>
            <a:endParaRPr lang="en-SG" sz="1900" b="1">
              <a:solidFill>
                <a:prstClr val="white"/>
              </a:solidFill>
            </a:endParaRPr>
          </a:p>
          <a:p>
            <a:r>
              <a:rPr lang="en-SG" b="1">
                <a:solidFill>
                  <a:prstClr val="white"/>
                </a:solidFill>
              </a:rPr>
              <a:t>If you work the MUFO system, the MUFO system will work for you</a:t>
            </a:r>
          </a:p>
          <a:p>
            <a:endParaRPr lang="en-SG" sz="1900" b="1">
              <a:solidFill>
                <a:prstClr val="white"/>
              </a:solidFill>
            </a:endParaRPr>
          </a:p>
          <a:p>
            <a:r>
              <a:rPr lang="en-SG" b="1">
                <a:solidFill>
                  <a:prstClr val="white"/>
                </a:solidFill>
              </a:rPr>
              <a:t>Are you willing to make a commitment to yourself and the Master UFO Programme by taking ACTION??</a:t>
            </a:r>
            <a:endParaRPr lang="en-SG" b="1" dirty="0">
              <a:solidFill>
                <a:prstClr val="white"/>
              </a:solidFill>
            </a:endParaRPr>
          </a:p>
        </p:txBody>
      </p:sp>
      <p:pic>
        <p:nvPicPr>
          <p:cNvPr id="10" name="Picture 4" descr="http://3.bp.blogspot.com/-BIYITX0TTe4/TpNtUuK1MKI/AAAAAAAAAsY/HEJx_ey8pW8/s1600/take-strategic-actions-marke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437112"/>
            <a:ext cx="1219200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3" y="6503771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4904"/>
            <a:ext cx="9144000" cy="2304256"/>
          </a:xfrm>
        </p:spPr>
        <p:txBody>
          <a:bodyPr>
            <a:noAutofit/>
          </a:bodyPr>
          <a:lstStyle/>
          <a:p>
            <a:pPr>
              <a:lnSpc>
                <a:spcPts val="4860"/>
              </a:lnSpc>
            </a:pPr>
            <a:r>
              <a:rPr lang="en-US" sz="4800" b="1" spc="-100" dirty="0">
                <a:solidFill>
                  <a:schemeClr val="bg1"/>
                </a:solidFill>
                <a:latin typeface="Calibri"/>
                <a:cs typeface="Arial" pitchFamily="34" charset="0"/>
              </a:rPr>
              <a:t>Why MUFO?</a:t>
            </a:r>
            <a:br>
              <a:rPr lang="en-US" sz="4800" b="1" spc="-100" dirty="0">
                <a:solidFill>
                  <a:schemeClr val="bg1"/>
                </a:solidFill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latin typeface="Calibri"/>
                <a:cs typeface="Arial" pitchFamily="34" charset="0"/>
              </a:rPr>
              <a:t>Who is it for?</a:t>
            </a:r>
            <a:br>
              <a:rPr lang="en-US" sz="4800" b="1" spc="-100" dirty="0">
                <a:solidFill>
                  <a:schemeClr val="bg1"/>
                </a:solidFill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latin typeface="Calibri"/>
                <a:cs typeface="Arial" pitchFamily="34" charset="0"/>
              </a:rPr>
              <a:t>How to guide your UFO to start the MUFO </a:t>
            </a:r>
            <a:r>
              <a:rPr lang="en-US" sz="4800" b="1" spc="-100" dirty="0" err="1">
                <a:solidFill>
                  <a:schemeClr val="bg1"/>
                </a:solidFill>
                <a:latin typeface="Calibri"/>
                <a:cs typeface="Arial" pitchFamily="34" charset="0"/>
              </a:rPr>
              <a:t>Programme</a:t>
            </a:r>
            <a:r>
              <a:rPr lang="en-US" sz="4800" b="1" spc="-100" dirty="0">
                <a:solidFill>
                  <a:schemeClr val="bg1"/>
                </a:solidFill>
                <a:latin typeface="Calibri"/>
                <a:cs typeface="Arial" pitchFamily="34" charset="0"/>
              </a:rPr>
              <a:t>?</a:t>
            </a: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endParaRPr lang="en-US" sz="4800" b="1" spc="-1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490080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4904"/>
            <a:ext cx="9144000" cy="2304256"/>
          </a:xfrm>
        </p:spPr>
        <p:txBody>
          <a:bodyPr>
            <a:noAutofit/>
          </a:bodyPr>
          <a:lstStyle/>
          <a:p>
            <a:pPr>
              <a:lnSpc>
                <a:spcPts val="4860"/>
              </a:lnSpc>
            </a:pPr>
            <a:r>
              <a:rPr lang="en-US" sz="4800" b="1" spc="-1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Why MUFO?</a:t>
            </a: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Who is it for?</a:t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How to guide your UFO to start the MUFO </a:t>
            </a:r>
            <a:r>
              <a:rPr lang="en-US" sz="4800" b="1" spc="-1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Programme</a:t>
            </a: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?</a:t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endParaRPr lang="en-US" sz="4800" b="1" spc="-1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490080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700808"/>
            <a:ext cx="9144000" cy="5904656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- Good reference for UFOs to use</a:t>
            </a:r>
            <a:b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- To differentiate those UFOs who work the proven </a:t>
            </a:r>
            <a:b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business development systems from those who do not</a:t>
            </a:r>
            <a:b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- To determine what a Master UFO could earn if they            </a:t>
            </a:r>
            <a:b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implemented the proven system versus those who do no</a:t>
            </a:r>
            <a:r>
              <a:rPr lang="en-US" sz="28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t</a:t>
            </a:r>
            <a:r>
              <a:rPr lang="en-US" sz="48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endParaRPr lang="en-US" sz="4800" b="1" spc="-1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050" name="Picture 2" descr="http://images.marketamerica.com/images/newsletterimages/UFO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908720"/>
            <a:ext cx="33295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7529" y="858720"/>
            <a:ext cx="3298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Why MUFO?</a:t>
            </a:r>
            <a:endParaRPr lang="en-SG" sz="4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490080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2781" y="-762454"/>
            <a:ext cx="9217024" cy="7871477"/>
          </a:xfrm>
          <a:noFill/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</a:t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</a:t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</a:t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30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	</a:t>
            </a:r>
            <a:br>
              <a:rPr lang="en-US" sz="30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30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  - </a:t>
            </a: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Everyone has choices</a:t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  - Everything in your life is a </a:t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     reflection of a choice you have made</a:t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  - If you want different results, you have to make a</a:t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    different choice</a:t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   - The programme was developed by examining what</a:t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     successful UFOs did in order to become successful</a:t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  - Every Million Dollar Club member is a qualified </a:t>
            </a:r>
            <a:r>
              <a:rPr lang="en-US" sz="29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29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2900" b="1" spc="-1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>        Master UFO</a:t>
            </a: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endParaRPr lang="en-US" sz="4800" b="1" spc="-1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1026" name="Picture 2" descr="http://www.goodenoughmother.com/wp-content/uploads/2011/02/Life-Cho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02" y="476673"/>
            <a:ext cx="3359727" cy="26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94" y="7109023"/>
            <a:ext cx="8359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79171" y="476673"/>
            <a:ext cx="3298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00" dirty="0">
                <a:solidFill>
                  <a:prstClr val="black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Why MUFO?</a:t>
            </a:r>
            <a:endParaRPr lang="en-SG" sz="4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490080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3" y="6503771"/>
            <a:ext cx="3188057" cy="35422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50570" y="1412266"/>
            <a:ext cx="8627165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“ Everyone is looking for the keys to success. </a:t>
            </a:r>
          </a:p>
          <a:p>
            <a:pPr marL="342900" indent="-342900">
              <a:defRPr/>
            </a:pPr>
            <a:endParaRPr lang="en-US" altLang="en-US" sz="2400" b="1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When I was a Distributor, I didn’t care what it took or how hard I had to work. I just wanted to know exactly what I had to do to be successful.</a:t>
            </a:r>
          </a:p>
          <a:p>
            <a:pPr marL="342900" indent="-342900">
              <a:defRPr/>
            </a:pPr>
            <a:endParaRPr lang="en-US" altLang="en-US" sz="2400" b="1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I didn’t  want to learn by trial and error or work hard and not make it.   I wanted to know if I did certain things, I would make it.</a:t>
            </a:r>
          </a:p>
          <a:p>
            <a:pPr marL="342900" indent="-342900">
              <a:defRPr/>
            </a:pPr>
            <a:endParaRPr lang="en-US" altLang="en-US" sz="2400" b="1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The UFO </a:t>
            </a:r>
            <a:r>
              <a:rPr lang="en-US" altLang="en-US" sz="2400" b="1" dirty="0" err="1">
                <a:solidFill>
                  <a:prstClr val="black"/>
                </a:solidFill>
                <a:cs typeface="Arial" charset="0"/>
              </a:rPr>
              <a:t>programme</a:t>
            </a: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 clearly defines what you must do to become an accomplished </a:t>
            </a:r>
            <a:r>
              <a:rPr lang="en-US" altLang="en-US" sz="2400" b="1" dirty="0" err="1">
                <a:solidFill>
                  <a:prstClr val="black"/>
                </a:solidFill>
                <a:cs typeface="Arial" charset="0"/>
              </a:rPr>
              <a:t>UnFranchise</a:t>
            </a:r>
            <a:r>
              <a:rPr lang="en-US" altLang="en-US" sz="2400" b="1" dirty="0">
                <a:solidFill>
                  <a:prstClr val="black"/>
                </a:solidFill>
                <a:cs typeface="Arial" charset="0"/>
              </a:rPr>
              <a:t>® Owner — a true professional</a:t>
            </a:r>
          </a:p>
          <a:p>
            <a:pPr marL="342900" indent="-342900" algn="ctr">
              <a:lnSpc>
                <a:spcPts val="2640"/>
              </a:lnSpc>
              <a:spcBef>
                <a:spcPct val="20000"/>
              </a:spcBef>
              <a:defRPr/>
            </a:pPr>
            <a:endParaRPr lang="en-SG" altLang="en-US" sz="2000" b="1" dirty="0">
              <a:solidFill>
                <a:srgbClr val="00206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SG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					</a:t>
            </a:r>
            <a:endParaRPr lang="en-SG" altLang="en-US" sz="2000" b="1" dirty="0">
              <a:solidFill>
                <a:srgbClr val="002060"/>
              </a:solidFill>
              <a:cs typeface="Arial" charset="0"/>
            </a:endParaRPr>
          </a:p>
          <a:p>
            <a:pPr marL="342900" indent="-342900" algn="ctr">
              <a:lnSpc>
                <a:spcPts val="2640"/>
              </a:lnSpc>
              <a:spcBef>
                <a:spcPct val="20000"/>
              </a:spcBef>
              <a:defRPr/>
            </a:pPr>
            <a:r>
              <a:rPr lang="en-SG" altLang="en-US" sz="2000" dirty="0">
                <a:solidFill>
                  <a:srgbClr val="002060"/>
                </a:solidFill>
                <a:latin typeface="Arial" charset="0"/>
                <a:cs typeface="Arial" charset="0"/>
              </a:rPr>
              <a:t>				</a:t>
            </a:r>
            <a:endParaRPr lang="en-US" altLang="en-US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The Essence of UFO Programme</a:t>
            </a:r>
            <a:endParaRPr lang="en-US" altLang="zh-TW" sz="4900" b="1" dirty="0">
              <a:solidFill>
                <a:schemeClr val="tx2">
                  <a:lumMod val="75000"/>
                </a:schemeClr>
              </a:solidFill>
              <a:latin typeface="Calibri"/>
              <a:ea typeface="Arial Unicode MS" pitchFamily="34" charset="-120"/>
              <a:cs typeface="Calibri"/>
            </a:endParaRPr>
          </a:p>
        </p:txBody>
      </p:sp>
      <p:pic>
        <p:nvPicPr>
          <p:cNvPr id="11" name="Picture 4" descr="https://www.businessforhome.org/wp-content/uploads/image/Market_America/JRRidingerMarketAmeric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555" y="1520280"/>
            <a:ext cx="2381250" cy="31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4904"/>
            <a:ext cx="9144000" cy="2304256"/>
          </a:xfrm>
        </p:spPr>
        <p:txBody>
          <a:bodyPr>
            <a:noAutofit/>
          </a:bodyPr>
          <a:lstStyle/>
          <a:p>
            <a:pPr>
              <a:lnSpc>
                <a:spcPts val="4860"/>
              </a:lnSpc>
            </a:pPr>
            <a:r>
              <a:rPr lang="en-US" sz="48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Why MUFO?</a:t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Who is it for?</a:t>
            </a:r>
            <a:r>
              <a:rPr lang="en-US" sz="48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en-US" sz="48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How to guide your UFO to start the MUFO </a:t>
            </a:r>
            <a:r>
              <a:rPr lang="en-US" sz="4800" b="1" spc="-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Programme</a:t>
            </a:r>
            <a:r>
              <a:rPr lang="en-US" sz="48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?</a:t>
            </a:r>
            <a: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en-US" sz="4800" b="1" spc="-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pitchFamily="34" charset="0"/>
              </a:rPr>
            </a:br>
            <a:endParaRPr lang="en-US" sz="4800" b="1" spc="-1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40" y="-27384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490080"/>
            <a:ext cx="3188057" cy="3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3" y="6503771"/>
            <a:ext cx="3188057" cy="35422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73292" y="1674812"/>
            <a:ext cx="11608903" cy="3508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1225">
              <a:spcBef>
                <a:spcPct val="20000"/>
              </a:spcBef>
              <a:tabLst>
                <a:tab pos="9244013" algn="l"/>
                <a:tab pos="10217150" algn="l"/>
                <a:tab pos="10317163" algn="l"/>
              </a:tabLst>
              <a:defRPr/>
            </a:pPr>
            <a:r>
              <a:rPr lang="en-US" altLang="en-US" sz="3600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A </a:t>
            </a:r>
            <a:r>
              <a:rPr lang="en-US" altLang="en-US" sz="3600" b="1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Master </a:t>
            </a:r>
            <a:r>
              <a:rPr lang="en-US" altLang="en-US" sz="3600" b="1" dirty="0" err="1">
                <a:solidFill>
                  <a:prstClr val="black"/>
                </a:solidFill>
                <a:ea typeface="華康儷中黑" pitchFamily="49" charset="-120"/>
                <a:cs typeface="Calibri"/>
              </a:rPr>
              <a:t>UnFranchise</a:t>
            </a:r>
            <a:r>
              <a:rPr lang="en-US" altLang="en-US" sz="3600" b="1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® Owner </a:t>
            </a:r>
            <a:r>
              <a:rPr lang="en-US" altLang="en-US" sz="3600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is a qualified            </a:t>
            </a:r>
          </a:p>
          <a:p>
            <a:pPr algn="ctr" defTabSz="911225">
              <a:spcBef>
                <a:spcPct val="20000"/>
              </a:spcBef>
              <a:tabLst>
                <a:tab pos="9244013" algn="l"/>
                <a:tab pos="10217150" algn="l"/>
                <a:tab pos="10317163" algn="l"/>
              </a:tabLst>
              <a:defRPr/>
            </a:pPr>
            <a:r>
              <a:rPr lang="en-US" altLang="en-US" sz="3600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and active Independent </a:t>
            </a:r>
            <a:r>
              <a:rPr lang="en-US" altLang="en-US" sz="3600" dirty="0" err="1">
                <a:solidFill>
                  <a:prstClr val="black"/>
                </a:solidFill>
                <a:ea typeface="華康儷中黑" pitchFamily="49" charset="-120"/>
                <a:cs typeface="Calibri"/>
              </a:rPr>
              <a:t>UnFranchise</a:t>
            </a:r>
            <a:r>
              <a:rPr lang="en-US" altLang="en-US" sz="3600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® Owner (UFO) who has made the commitment to master the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3600" dirty="0" err="1">
                <a:solidFill>
                  <a:prstClr val="black"/>
                </a:solidFill>
                <a:ea typeface="華康儷中黑" pitchFamily="49" charset="-120"/>
                <a:cs typeface="Calibri"/>
              </a:rPr>
              <a:t>UnFranchise</a:t>
            </a:r>
            <a:r>
              <a:rPr lang="en-US" altLang="en-US" sz="3600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® Business Development System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by implementing the established tasks, activities, and practices</a:t>
            </a:r>
            <a:r>
              <a:rPr lang="en-US" altLang="en-US" sz="3600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 as set forth and defined in the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Master UFO</a:t>
            </a:r>
            <a:r>
              <a:rPr lang="en-US" altLang="en-US" sz="3600" dirty="0">
                <a:solidFill>
                  <a:prstClr val="black"/>
                </a:solidFill>
                <a:ea typeface="華康儷中黑" pitchFamily="49" charset="-120"/>
                <a:cs typeface="Calibri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ea typeface="華康儷中黑" pitchFamily="49" charset="-120"/>
                <a:cs typeface="Calibri"/>
              </a:rPr>
              <a:t>Programme</a:t>
            </a:r>
            <a:endParaRPr lang="en-US" altLang="en-US" sz="3600" dirty="0">
              <a:solidFill>
                <a:prstClr val="black"/>
              </a:solidFill>
              <a:ea typeface="華康儷中黑" pitchFamily="49" charset="-120"/>
              <a:cs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ea typeface="華康儷中黑" pitchFamily="49" charset="-120"/>
                <a:cs typeface="Arial" charset="0"/>
              </a:rPr>
              <a:t/>
            </a:r>
            <a:b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ea typeface="華康儷中黑" pitchFamily="49" charset="-120"/>
                <a:cs typeface="Arial" charset="0"/>
              </a:rPr>
            </a:br>
            <a:r>
              <a:rPr lang="en-US" altLang="zh-TW" b="1" dirty="0">
                <a:ea typeface="Arial Unicode MS" pitchFamily="34" charset="-120"/>
                <a:cs typeface="Calibri"/>
              </a:rPr>
              <a:t>Who is a Master UFO?</a:t>
            </a:r>
            <a:endParaRPr lang="en-US" altLang="en-US" b="1" dirty="0">
              <a:ea typeface="Arial Unicode MS" pitchFamily="34" charset="-120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87488" y="44626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4" descr="http://www.dreambridgepartners.com/wp-content/uploads/2013/10/PROFESSION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6435" y="20488"/>
            <a:ext cx="9276798" cy="683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endParaRPr lang="en-US" altLang="zh-TW" sz="4900" b="1" dirty="0">
              <a:solidFill>
                <a:prstClr val="black">
                  <a:lumMod val="75000"/>
                  <a:lumOff val="25000"/>
                </a:prstClr>
              </a:solidFill>
              <a:ea typeface="Arial Unicode MS" pitchFamily="34" charset="-120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5367" y="2884816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ea typeface="華康儷中黑" pitchFamily="49" charset="-120"/>
                <a:cs typeface="Arial" charset="0"/>
              </a:rPr>
              <a:t>	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-1" y="0"/>
            <a:ext cx="12192000" cy="6890004"/>
          </a:xfrm>
          <a:prstGeom prst="rect">
            <a:avLst/>
          </a:prstGeom>
          <a:solidFill>
            <a:schemeClr val="tx2">
              <a:lumMod val="20000"/>
              <a:lumOff val="80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endParaRPr lang="en-SG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SG" sz="40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SG" sz="4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it for ?</a:t>
            </a:r>
            <a:endParaRPr lang="en-SG" sz="32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SG" sz="3200" b="1" dirty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en-SG" sz="3200" b="1" dirty="0">
                <a:solidFill>
                  <a:srgbClr val="1F497D">
                    <a:lumMod val="75000"/>
                  </a:srgbClr>
                </a:solidFill>
              </a:rPr>
              <a:t>A true Market Singapore® professional</a:t>
            </a:r>
          </a:p>
          <a:p>
            <a:pPr marL="285750" indent="-285750">
              <a:buFontTx/>
              <a:buChar char="-"/>
            </a:pPr>
            <a:endParaRPr lang="en-SG" sz="3200" b="1" dirty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en-SG" sz="3200" b="1" dirty="0">
                <a:solidFill>
                  <a:srgbClr val="1F497D">
                    <a:lumMod val="75000"/>
                  </a:srgbClr>
                </a:solidFill>
              </a:rPr>
              <a:t>Successful individual who simply did what the individual who did not succeed did not do</a:t>
            </a:r>
          </a:p>
          <a:p>
            <a:pPr marL="285750" indent="-285750">
              <a:buFontTx/>
              <a:buChar char="-"/>
            </a:pPr>
            <a:endParaRPr lang="en-SG" sz="3200" b="1" dirty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en-SG" sz="3200" b="1" dirty="0">
                <a:solidFill>
                  <a:srgbClr val="1F497D">
                    <a:lumMod val="75000"/>
                  </a:srgbClr>
                </a:solidFill>
              </a:rPr>
              <a:t>People who want to receive recognition for working the business as a true professional</a:t>
            </a:r>
          </a:p>
          <a:p>
            <a:pPr marL="285750" indent="-285750">
              <a:buFontTx/>
              <a:buChar char="-"/>
            </a:pPr>
            <a:endParaRPr lang="en-SG" sz="2800" b="1" dirty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en-SG" sz="3200" b="1" dirty="0">
                <a:solidFill>
                  <a:srgbClr val="1F497D">
                    <a:lumMod val="75000"/>
                  </a:srgbClr>
                </a:solidFill>
              </a:rPr>
              <a:t>People who want to increase their probability of success</a:t>
            </a:r>
            <a:endParaRPr lang="en-SG" sz="3200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en-SG" sz="28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7488" y="44626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spc="-100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Master  UFO </a:t>
            </a:r>
            <a:r>
              <a:rPr lang="en-US" sz="2400" b="1" i="1" spc="-100" dirty="0" err="1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Programme</a:t>
            </a:r>
            <a:r>
              <a:rPr lang="en-US" sz="2400" b="1" i="1" spc="-100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- A structured system for success</a:t>
            </a:r>
            <a:endParaRPr lang="en-SG" sz="2400" i="1" dirty="0">
              <a:solidFill>
                <a:srgbClr val="7030A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1" y="6503771"/>
            <a:ext cx="3476089" cy="3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</p:bld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Unicode MS</vt:lpstr>
      <vt:lpstr>新細明體</vt:lpstr>
      <vt:lpstr>華康儷中黑</vt:lpstr>
      <vt:lpstr>Arial</vt:lpstr>
      <vt:lpstr>Calibri</vt:lpstr>
      <vt:lpstr>Comic Sans MS</vt:lpstr>
      <vt:lpstr>9_Office Theme</vt:lpstr>
      <vt:lpstr>Master  UFO  Programme  - A structured system for success </vt:lpstr>
      <vt:lpstr>Why MUFO?  Who is it for?  How to guide your UFO to start the MUFO Programme? </vt:lpstr>
      <vt:lpstr>Why MUFO?  Who is it for?  How to guide your UFO to start the MUFO Programme? </vt:lpstr>
      <vt:lpstr>- Good reference for UFOs to use   - To differentiate those UFOs who work the proven     business development systems from those who do not   - To determine what a Master UFO could earn if they               implemented the proven system versus those who do not   </vt:lpstr>
      <vt:lpstr>                        - Everyone has choices        - Everything in your life is a           reflection of a choice you have made        - If you want different results, you have to make a         different choice         - The programme was developed by examining what          successful UFOs did in order to become successful        - Every Million Dollar Club member is a qualified          Master UFO   </vt:lpstr>
      <vt:lpstr>The Essence of UFO Programme</vt:lpstr>
      <vt:lpstr>Why MUFO?  Who is it for?  How to guide your UFO to start the MUFO Programme? </vt:lpstr>
      <vt:lpstr> Who is a Master UFO?</vt:lpstr>
      <vt:lpstr>PowerPoint Presentation</vt:lpstr>
      <vt:lpstr>Why MUFO?  Who is it for?  How to guide your UFO to start the MUFO Programme? </vt:lpstr>
      <vt:lpstr>L.E.A.D.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 UFO  Programme  - A structured system for success </dc:title>
  <dc:creator>Vivian Gan</dc:creator>
  <cp:lastModifiedBy>Vivian Gan</cp:lastModifiedBy>
  <cp:revision>1</cp:revision>
  <dcterms:created xsi:type="dcterms:W3CDTF">2016-10-31T12:35:40Z</dcterms:created>
  <dcterms:modified xsi:type="dcterms:W3CDTF">2016-10-31T12:36:06Z</dcterms:modified>
</cp:coreProperties>
</file>